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44D6-69BC-40F3-A004-687A2CC62A64}" type="datetimeFigureOut">
              <a:rPr lang="hr-HR" smtClean="0"/>
              <a:t>11.11.2024.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8E4C273-0EDB-44A7-B5DA-1FFC0E40CD5C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44D6-69BC-40F3-A004-687A2CC62A64}" type="datetimeFigureOut">
              <a:rPr lang="hr-HR" smtClean="0"/>
              <a:t>11.11.2024.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C273-0EDB-44A7-B5DA-1FFC0E40CD5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44D6-69BC-40F3-A004-687A2CC62A64}" type="datetimeFigureOut">
              <a:rPr lang="hr-HR" smtClean="0"/>
              <a:t>11.11.2024.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C273-0EDB-44A7-B5DA-1FFC0E40CD5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44D6-69BC-40F3-A004-687A2CC62A64}" type="datetimeFigureOut">
              <a:rPr lang="hr-HR" smtClean="0"/>
              <a:t>11.11.2024.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C273-0EDB-44A7-B5DA-1FFC0E40CD5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44D6-69BC-40F3-A004-687A2CC62A64}" type="datetimeFigureOut">
              <a:rPr lang="hr-HR" smtClean="0"/>
              <a:t>11.11.2024.</a:t>
            </a:fld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C273-0EDB-44A7-B5DA-1FFC0E40CD5C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44D6-69BC-40F3-A004-687A2CC62A64}" type="datetimeFigureOut">
              <a:rPr lang="hr-HR" smtClean="0"/>
              <a:t>11.11.2024.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C273-0EDB-44A7-B5DA-1FFC0E40CD5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44D6-69BC-40F3-A004-687A2CC62A64}" type="datetimeFigureOut">
              <a:rPr lang="hr-HR" smtClean="0"/>
              <a:t>11.11.2024.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C273-0EDB-44A7-B5DA-1FFC0E40CD5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44D6-69BC-40F3-A004-687A2CC62A64}" type="datetimeFigureOut">
              <a:rPr lang="hr-HR" smtClean="0"/>
              <a:t>11.11.2024.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C273-0EDB-44A7-B5DA-1FFC0E40CD5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44D6-69BC-40F3-A004-687A2CC62A64}" type="datetimeFigureOut">
              <a:rPr lang="hr-HR" smtClean="0"/>
              <a:t>11.11.2024.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C273-0EDB-44A7-B5DA-1FFC0E40CD5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44D6-69BC-40F3-A004-687A2CC62A64}" type="datetimeFigureOut">
              <a:rPr lang="hr-HR" smtClean="0"/>
              <a:t>11.11.2024.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C273-0EDB-44A7-B5DA-1FFC0E40CD5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44D6-69BC-40F3-A004-687A2CC62A64}" type="datetimeFigureOut">
              <a:rPr lang="hr-HR" smtClean="0"/>
              <a:t>11.11.2024.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C273-0EDB-44A7-B5DA-1FFC0E40CD5C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06F44D6-69BC-40F3-A004-687A2CC62A64}" type="datetimeFigureOut">
              <a:rPr lang="hr-HR" smtClean="0"/>
              <a:t>11.11.2024.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8E4C273-0EDB-44A7-B5DA-1FFC0E40CD5C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99592" y="3375491"/>
            <a:ext cx="7406208" cy="685800"/>
          </a:xfrm>
        </p:spPr>
        <p:txBody>
          <a:bodyPr/>
          <a:lstStyle/>
          <a:p>
            <a:r>
              <a:rPr lang="hr-HR" dirty="0"/>
              <a:t>Petra, Petar, Goran, Hana</a:t>
            </a: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/>
              <a:t>Proložac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522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slov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Hana,</a:t>
            </a:r>
            <a:r>
              <a:rPr lang="hr-HR" dirty="0" err="1"/>
              <a:t>petar</a:t>
            </a:r>
            <a:r>
              <a:rPr lang="hr-HR" dirty="0"/>
              <a:t>,</a:t>
            </a:r>
            <a:r>
              <a:rPr lang="hr-HR" dirty="0" err="1"/>
              <a:t>petra</a:t>
            </a:r>
            <a:r>
              <a:rPr lang="hr-HR" dirty="0"/>
              <a:t>,</a:t>
            </a:r>
            <a:r>
              <a:rPr lang="hr-HR" dirty="0" err="1"/>
              <a:t>goran</a:t>
            </a:r>
            <a:endParaRPr lang="hr-HR" dirty="0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/>
              <a:t>Thanks</a:t>
            </a:r>
            <a:r>
              <a:rPr lang="hr-HR" dirty="0"/>
              <a:t> for </a:t>
            </a:r>
            <a:r>
              <a:rPr lang="hr-HR" dirty="0" err="1"/>
              <a:t>watching</a:t>
            </a:r>
            <a:r>
              <a:rPr lang="hr-HR" dirty="0"/>
              <a:t>! :D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924944"/>
            <a:ext cx="1154088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0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Life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past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area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Proložac</a:t>
            </a:r>
            <a:r>
              <a:rPr lang="hr-HR" dirty="0"/>
              <a:t> is </a:t>
            </a:r>
            <a:r>
              <a:rPr lang="hr-HR" dirty="0" err="1"/>
              <a:t>inhabited</a:t>
            </a:r>
            <a:r>
              <a:rPr lang="hr-HR" dirty="0"/>
              <a:t> </a:t>
            </a:r>
            <a:r>
              <a:rPr lang="hr-HR" dirty="0" err="1"/>
              <a:t>since</a:t>
            </a:r>
            <a:r>
              <a:rPr lang="hr-HR" dirty="0"/>
              <a:t> </a:t>
            </a:r>
            <a:r>
              <a:rPr lang="hr-HR" dirty="0" err="1"/>
              <a:t>prehistoric</a:t>
            </a:r>
            <a:r>
              <a:rPr lang="hr-HR" dirty="0"/>
              <a:t> </a:t>
            </a:r>
            <a:r>
              <a:rPr lang="hr-HR" dirty="0" err="1"/>
              <a:t>times</a:t>
            </a:r>
            <a:endParaRPr lang="hr-HR" dirty="0"/>
          </a:p>
          <a:p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Illyrian</a:t>
            </a:r>
            <a:r>
              <a:rPr lang="hr-HR" dirty="0"/>
              <a:t> </a:t>
            </a:r>
            <a:r>
              <a:rPr lang="hr-HR" dirty="0" err="1"/>
              <a:t>tribe</a:t>
            </a:r>
            <a:r>
              <a:rPr lang="hr-HR" dirty="0"/>
              <a:t> </a:t>
            </a:r>
            <a:r>
              <a:rPr lang="hr-HR" dirty="0" err="1"/>
              <a:t>Delmati</a:t>
            </a:r>
            <a:r>
              <a:rPr lang="hr-HR" dirty="0"/>
              <a:t> </a:t>
            </a:r>
            <a:r>
              <a:rPr lang="hr-HR" dirty="0" err="1"/>
              <a:t>were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first</a:t>
            </a:r>
            <a:r>
              <a:rPr lang="hr-HR" dirty="0"/>
              <a:t> </a:t>
            </a:r>
            <a:r>
              <a:rPr lang="hr-HR" dirty="0" err="1"/>
              <a:t>known</a:t>
            </a:r>
            <a:r>
              <a:rPr lang="hr-HR" dirty="0"/>
              <a:t> </a:t>
            </a:r>
            <a:r>
              <a:rPr lang="hr-HR" dirty="0" err="1"/>
              <a:t>people</a:t>
            </a:r>
            <a:r>
              <a:rPr lang="hr-HR" dirty="0"/>
              <a:t> to </a:t>
            </a:r>
            <a:r>
              <a:rPr lang="hr-HR" dirty="0" err="1"/>
              <a:t>mark</a:t>
            </a:r>
            <a:r>
              <a:rPr lang="hr-HR" dirty="0"/>
              <a:t> </a:t>
            </a:r>
            <a:r>
              <a:rPr lang="hr-HR" dirty="0" err="1"/>
              <a:t>this</a:t>
            </a:r>
            <a:r>
              <a:rPr lang="hr-HR" dirty="0"/>
              <a:t> </a:t>
            </a:r>
            <a:r>
              <a:rPr lang="hr-HR" dirty="0" err="1"/>
              <a:t>area</a:t>
            </a:r>
            <a:r>
              <a:rPr lang="hr-HR" dirty="0"/>
              <a:t> </a:t>
            </a:r>
          </a:p>
          <a:p>
            <a:r>
              <a:rPr lang="hr-HR" dirty="0" err="1"/>
              <a:t>people</a:t>
            </a:r>
            <a:r>
              <a:rPr lang="hr-HR" dirty="0"/>
              <a:t> </a:t>
            </a:r>
            <a:r>
              <a:rPr lang="hr-HR" dirty="0" err="1"/>
              <a:t>were</a:t>
            </a:r>
            <a:r>
              <a:rPr lang="hr-HR" dirty="0"/>
              <a:t> </a:t>
            </a:r>
            <a:r>
              <a:rPr lang="hr-HR" dirty="0" err="1"/>
              <a:t>very</a:t>
            </a:r>
            <a:r>
              <a:rPr lang="hr-HR" dirty="0"/>
              <a:t> </a:t>
            </a:r>
            <a:r>
              <a:rPr lang="hr-HR" dirty="0" err="1"/>
              <a:t>poor</a:t>
            </a:r>
            <a:endParaRPr lang="hr-HR" dirty="0"/>
          </a:p>
          <a:p>
            <a:r>
              <a:rPr lang="hr-HR" dirty="0" err="1"/>
              <a:t>they</a:t>
            </a:r>
            <a:r>
              <a:rPr lang="hr-HR" dirty="0"/>
              <a:t> </a:t>
            </a:r>
            <a:r>
              <a:rPr lang="hr-HR" dirty="0" err="1"/>
              <a:t>worked</a:t>
            </a:r>
            <a:r>
              <a:rPr lang="hr-HR" dirty="0"/>
              <a:t> </a:t>
            </a:r>
            <a:r>
              <a:rPr lang="hr-HR" dirty="0" err="1"/>
              <a:t>really</a:t>
            </a:r>
            <a:r>
              <a:rPr lang="hr-HR" dirty="0"/>
              <a:t> </a:t>
            </a:r>
            <a:r>
              <a:rPr lang="hr-HR" dirty="0" err="1"/>
              <a:t>hard</a:t>
            </a:r>
            <a:r>
              <a:rPr lang="hr-HR" dirty="0"/>
              <a:t> for </a:t>
            </a:r>
            <a:r>
              <a:rPr lang="hr-HR" dirty="0" err="1"/>
              <a:t>cheap</a:t>
            </a:r>
            <a:r>
              <a:rPr lang="hr-HR" dirty="0"/>
              <a:t> </a:t>
            </a:r>
            <a:r>
              <a:rPr lang="hr-HR" dirty="0" err="1"/>
              <a:t>life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509120"/>
            <a:ext cx="27717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6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Families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past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-</a:t>
            </a:r>
            <a:r>
              <a:rPr lang="hr-HR" dirty="0" err="1"/>
              <a:t>They</a:t>
            </a:r>
            <a:r>
              <a:rPr lang="hr-HR" dirty="0"/>
              <a:t> had a </a:t>
            </a:r>
            <a:r>
              <a:rPr lang="hr-HR" dirty="0" err="1"/>
              <a:t>lot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children</a:t>
            </a:r>
            <a:r>
              <a:rPr lang="hr-HR" dirty="0"/>
              <a:t> </a:t>
            </a:r>
            <a:r>
              <a:rPr lang="hr-HR" dirty="0" err="1"/>
              <a:t>because</a:t>
            </a:r>
            <a:r>
              <a:rPr lang="hr-HR" dirty="0"/>
              <a:t> </a:t>
            </a:r>
            <a:r>
              <a:rPr lang="hr-HR" dirty="0" err="1"/>
              <a:t>they</a:t>
            </a:r>
            <a:r>
              <a:rPr lang="hr-HR" dirty="0"/>
              <a:t> </a:t>
            </a:r>
            <a:r>
              <a:rPr lang="hr-HR" dirty="0" err="1"/>
              <a:t>needed</a:t>
            </a:r>
            <a:r>
              <a:rPr lang="hr-HR" dirty="0"/>
              <a:t> </a:t>
            </a:r>
            <a:r>
              <a:rPr lang="hr-HR" dirty="0" err="1"/>
              <a:t>help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their</a:t>
            </a:r>
            <a:r>
              <a:rPr lang="hr-HR" dirty="0"/>
              <a:t> </a:t>
            </a:r>
            <a:r>
              <a:rPr lang="hr-HR" dirty="0" err="1"/>
              <a:t>household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agriculture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most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families</a:t>
            </a:r>
            <a:r>
              <a:rPr lang="hr-HR" dirty="0"/>
              <a:t> had </a:t>
            </a:r>
            <a:r>
              <a:rPr lang="hr-HR" dirty="0" err="1"/>
              <a:t>fields</a:t>
            </a:r>
            <a:r>
              <a:rPr lang="hr-HR" dirty="0"/>
              <a:t> </a:t>
            </a:r>
          </a:p>
          <a:p>
            <a:endParaRPr lang="hr-HR" dirty="0"/>
          </a:p>
          <a:p>
            <a:r>
              <a:rPr lang="hr-HR" dirty="0"/>
              <a:t> </a:t>
            </a:r>
            <a:r>
              <a:rPr lang="hr-HR" dirty="0" err="1"/>
              <a:t>worked</a:t>
            </a:r>
            <a:r>
              <a:rPr lang="hr-HR" dirty="0"/>
              <a:t> </a:t>
            </a:r>
            <a:r>
              <a:rPr lang="hr-HR" dirty="0" err="1"/>
              <a:t>every</a:t>
            </a:r>
            <a:r>
              <a:rPr lang="hr-HR" dirty="0"/>
              <a:t> </a:t>
            </a:r>
            <a:r>
              <a:rPr lang="hr-HR" dirty="0" err="1"/>
              <a:t>day</a:t>
            </a:r>
            <a:r>
              <a:rPr lang="hr-HR" dirty="0"/>
              <a:t> </a:t>
            </a:r>
            <a:r>
              <a:rPr lang="hr-HR" dirty="0" err="1"/>
              <a:t>except</a:t>
            </a:r>
            <a:r>
              <a:rPr lang="hr-HR" dirty="0"/>
              <a:t> on </a:t>
            </a:r>
            <a:r>
              <a:rPr lang="hr-HR" dirty="0" err="1"/>
              <a:t>Sundays</a:t>
            </a:r>
            <a:r>
              <a:rPr lang="hr-HR" dirty="0"/>
              <a:t> </a:t>
            </a:r>
            <a:r>
              <a:rPr lang="hr-HR" dirty="0" err="1"/>
              <a:t>because</a:t>
            </a:r>
            <a:r>
              <a:rPr lang="hr-HR" dirty="0"/>
              <a:t> most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people</a:t>
            </a:r>
            <a:r>
              <a:rPr lang="hr-HR" dirty="0"/>
              <a:t> </a:t>
            </a:r>
            <a:r>
              <a:rPr lang="hr-HR" dirty="0" err="1"/>
              <a:t>were</a:t>
            </a:r>
            <a:r>
              <a:rPr lang="hr-HR" dirty="0"/>
              <a:t> </a:t>
            </a:r>
            <a:r>
              <a:rPr lang="hr-HR" dirty="0" err="1"/>
              <a:t>catholics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120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Food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past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greens</a:t>
            </a:r>
            <a:r>
              <a:rPr lang="hr-HR" dirty="0"/>
              <a:t>- </a:t>
            </a:r>
            <a:r>
              <a:rPr lang="hr-HR" dirty="0" err="1"/>
              <a:t>green</a:t>
            </a:r>
            <a:r>
              <a:rPr lang="hr-HR" dirty="0"/>
              <a:t> </a:t>
            </a:r>
            <a:r>
              <a:rPr lang="hr-HR" dirty="0" err="1"/>
              <a:t>leafy</a:t>
            </a:r>
            <a:r>
              <a:rPr lang="hr-HR" dirty="0"/>
              <a:t> </a:t>
            </a:r>
            <a:r>
              <a:rPr lang="hr-HR" dirty="0" err="1"/>
              <a:t>vegetables</a:t>
            </a:r>
            <a:r>
              <a:rPr lang="hr-HR" dirty="0"/>
              <a:t> ,</a:t>
            </a:r>
            <a:r>
              <a:rPr lang="hr-HR" dirty="0" err="1"/>
              <a:t>edible</a:t>
            </a:r>
            <a:r>
              <a:rPr lang="hr-HR" dirty="0"/>
              <a:t> </a:t>
            </a:r>
            <a:r>
              <a:rPr lang="hr-HR" dirty="0" err="1"/>
              <a:t>plant</a:t>
            </a:r>
            <a:r>
              <a:rPr lang="hr-HR" dirty="0"/>
              <a:t> </a:t>
            </a:r>
            <a:r>
              <a:rPr lang="hr-HR" dirty="0" err="1"/>
              <a:t>leaves</a:t>
            </a:r>
            <a:endParaRPr lang="hr-HR" dirty="0"/>
          </a:p>
          <a:p>
            <a:endParaRPr lang="hr-HR" dirty="0"/>
          </a:p>
          <a:p>
            <a:r>
              <a:rPr lang="hr-HR" dirty="0"/>
              <a:t>sarma-</a:t>
            </a:r>
            <a:r>
              <a:rPr lang="hr-HR" dirty="0" err="1"/>
              <a:t>traditional</a:t>
            </a:r>
            <a:r>
              <a:rPr lang="hr-HR" dirty="0"/>
              <a:t> </a:t>
            </a:r>
            <a:r>
              <a:rPr lang="hr-HR" dirty="0" err="1"/>
              <a:t>dish</a:t>
            </a:r>
            <a:r>
              <a:rPr lang="hr-HR" dirty="0"/>
              <a:t> ,</a:t>
            </a:r>
            <a:r>
              <a:rPr lang="hr-HR" dirty="0" err="1"/>
              <a:t>made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sauerkraut</a:t>
            </a:r>
            <a:r>
              <a:rPr lang="hr-HR" dirty="0"/>
              <a:t>-</a:t>
            </a:r>
            <a:r>
              <a:rPr lang="hr-HR" dirty="0" err="1"/>
              <a:t>leaves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fermented</a:t>
            </a:r>
            <a:r>
              <a:rPr lang="hr-HR" dirty="0"/>
              <a:t> </a:t>
            </a:r>
            <a:r>
              <a:rPr lang="hr-HR" dirty="0" err="1"/>
              <a:t>cabbage</a:t>
            </a:r>
            <a:r>
              <a:rPr lang="hr-HR" dirty="0"/>
              <a:t>,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becomes</a:t>
            </a:r>
            <a:r>
              <a:rPr lang="hr-HR" dirty="0"/>
              <a:t> </a:t>
            </a:r>
            <a:r>
              <a:rPr lang="hr-HR" dirty="0" err="1"/>
              <a:t>sour</a:t>
            </a:r>
            <a:r>
              <a:rPr lang="hr-HR" dirty="0"/>
              <a:t> </a:t>
            </a:r>
            <a:r>
              <a:rPr lang="hr-HR" dirty="0" err="1"/>
              <a:t>when</a:t>
            </a:r>
            <a:r>
              <a:rPr lang="hr-HR" dirty="0"/>
              <a:t> </a:t>
            </a:r>
            <a:r>
              <a:rPr lang="hr-HR" dirty="0" err="1"/>
              <a:t>bacteria</a:t>
            </a:r>
            <a:r>
              <a:rPr lang="hr-HR" dirty="0"/>
              <a:t> </a:t>
            </a:r>
            <a:r>
              <a:rPr lang="hr-HR" dirty="0" err="1"/>
              <a:t>cause</a:t>
            </a:r>
            <a:r>
              <a:rPr lang="hr-HR" dirty="0"/>
              <a:t> </a:t>
            </a:r>
            <a:r>
              <a:rPr lang="hr-HR" dirty="0" err="1"/>
              <a:t>fermentation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its</a:t>
            </a:r>
            <a:r>
              <a:rPr lang="hr-HR" dirty="0"/>
              <a:t> </a:t>
            </a:r>
            <a:r>
              <a:rPr lang="hr-HR" dirty="0" err="1"/>
              <a:t>sugars</a:t>
            </a:r>
            <a:r>
              <a:rPr lang="hr-HR" dirty="0"/>
              <a:t>.</a:t>
            </a:r>
          </a:p>
          <a:p>
            <a:endParaRPr lang="hr-HR" dirty="0"/>
          </a:p>
          <a:p>
            <a:r>
              <a:rPr lang="hr-HR" dirty="0" err="1"/>
              <a:t>soup</a:t>
            </a:r>
            <a:r>
              <a:rPr lang="hr-HR" dirty="0"/>
              <a:t>-</a:t>
            </a:r>
            <a:r>
              <a:rPr lang="hr-HR" dirty="0" err="1"/>
              <a:t>liquid</a:t>
            </a:r>
            <a:r>
              <a:rPr lang="hr-HR" dirty="0"/>
              <a:t> </a:t>
            </a:r>
            <a:r>
              <a:rPr lang="hr-HR" dirty="0" err="1"/>
              <a:t>dish</a:t>
            </a:r>
            <a:r>
              <a:rPr lang="hr-HR" dirty="0"/>
              <a:t> </a:t>
            </a:r>
            <a:r>
              <a:rPr lang="hr-HR" dirty="0" err="1"/>
              <a:t>usually</a:t>
            </a:r>
            <a:r>
              <a:rPr lang="hr-HR" dirty="0"/>
              <a:t> </a:t>
            </a:r>
            <a:r>
              <a:rPr lang="hr-HR" dirty="0" err="1"/>
              <a:t>made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meat</a:t>
            </a:r>
            <a:r>
              <a:rPr lang="hr-HR" dirty="0"/>
              <a:t>,</a:t>
            </a:r>
            <a:r>
              <a:rPr lang="hr-HR" dirty="0" err="1"/>
              <a:t>bones</a:t>
            </a:r>
            <a:r>
              <a:rPr lang="hr-HR" dirty="0"/>
              <a:t>,</a:t>
            </a:r>
            <a:r>
              <a:rPr lang="hr-HR" dirty="0" err="1"/>
              <a:t>fish</a:t>
            </a:r>
            <a:r>
              <a:rPr lang="hr-HR" dirty="0"/>
              <a:t>,</a:t>
            </a:r>
            <a:r>
              <a:rPr lang="hr-HR" dirty="0" err="1"/>
              <a:t>vegetables</a:t>
            </a:r>
            <a:r>
              <a:rPr lang="hr-HR" dirty="0"/>
              <a:t> ,</a:t>
            </a:r>
            <a:r>
              <a:rPr lang="hr-HR" dirty="0" err="1"/>
              <a:t>etc</a:t>
            </a:r>
            <a:r>
              <a:rPr lang="hr-HR" dirty="0"/>
              <a:t>.</a:t>
            </a:r>
          </a:p>
          <a:p>
            <a:endParaRPr lang="hr-HR" dirty="0"/>
          </a:p>
          <a:p>
            <a:r>
              <a:rPr lang="hr-HR" dirty="0"/>
              <a:t>h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085184"/>
            <a:ext cx="1656184" cy="93982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94" y="5009455"/>
            <a:ext cx="1611263" cy="101555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085185"/>
            <a:ext cx="1779308" cy="9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1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Life </a:t>
            </a:r>
            <a:r>
              <a:rPr lang="hr-HR" dirty="0" err="1"/>
              <a:t>before</a:t>
            </a:r>
            <a:r>
              <a:rPr lang="hr-HR" dirty="0"/>
              <a:t> vs </a:t>
            </a:r>
            <a:r>
              <a:rPr lang="hr-HR" dirty="0" err="1"/>
              <a:t>today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err="1"/>
              <a:t>everyone</a:t>
            </a:r>
            <a:r>
              <a:rPr lang="hr-HR" dirty="0"/>
              <a:t> </a:t>
            </a:r>
            <a:r>
              <a:rPr lang="hr-HR" dirty="0" err="1"/>
              <a:t>has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right</a:t>
            </a:r>
            <a:r>
              <a:rPr lang="hr-HR" dirty="0"/>
              <a:t> to </a:t>
            </a:r>
            <a:r>
              <a:rPr lang="hr-HR" dirty="0" err="1"/>
              <a:t>education</a:t>
            </a:r>
            <a:endParaRPr lang="hr-HR" dirty="0"/>
          </a:p>
          <a:p>
            <a:r>
              <a:rPr lang="hr-HR" dirty="0" err="1"/>
              <a:t>there</a:t>
            </a:r>
            <a:r>
              <a:rPr lang="hr-HR" dirty="0"/>
              <a:t> are </a:t>
            </a:r>
            <a:r>
              <a:rPr lang="hr-HR" dirty="0" err="1"/>
              <a:t>many</a:t>
            </a:r>
            <a:r>
              <a:rPr lang="hr-HR" dirty="0"/>
              <a:t> </a:t>
            </a:r>
            <a:r>
              <a:rPr lang="hr-HR" dirty="0" err="1"/>
              <a:t>jobs</a:t>
            </a:r>
            <a:r>
              <a:rPr lang="hr-HR" dirty="0"/>
              <a:t> </a:t>
            </a:r>
          </a:p>
          <a:p>
            <a:r>
              <a:rPr lang="hr-HR" dirty="0"/>
              <a:t>most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people</a:t>
            </a:r>
            <a:r>
              <a:rPr lang="hr-HR" dirty="0"/>
              <a:t> are </a:t>
            </a:r>
            <a:r>
              <a:rPr lang="hr-HR" dirty="0" err="1"/>
              <a:t>financially</a:t>
            </a:r>
            <a:r>
              <a:rPr lang="hr-HR" dirty="0"/>
              <a:t> </a:t>
            </a:r>
            <a:r>
              <a:rPr lang="hr-HR" dirty="0" err="1"/>
              <a:t>stable</a:t>
            </a:r>
            <a:endParaRPr lang="hr-HR" dirty="0"/>
          </a:p>
          <a:p>
            <a:r>
              <a:rPr lang="hr-HR" dirty="0" err="1"/>
              <a:t>people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better</a:t>
            </a:r>
            <a:r>
              <a:rPr lang="hr-HR" dirty="0"/>
              <a:t> </a:t>
            </a:r>
            <a:r>
              <a:rPr lang="hr-HR" dirty="0" err="1"/>
              <a:t>vehicles</a:t>
            </a:r>
            <a:r>
              <a:rPr lang="hr-HR" dirty="0"/>
              <a:t> 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hr-HR" dirty="0" err="1"/>
              <a:t>not</a:t>
            </a:r>
            <a:r>
              <a:rPr lang="hr-HR" dirty="0"/>
              <a:t> </a:t>
            </a:r>
            <a:r>
              <a:rPr lang="hr-HR" dirty="0" err="1"/>
              <a:t>everyone</a:t>
            </a:r>
            <a:r>
              <a:rPr lang="hr-HR" dirty="0"/>
              <a:t> had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right</a:t>
            </a:r>
            <a:r>
              <a:rPr lang="hr-HR" dirty="0"/>
              <a:t> for </a:t>
            </a:r>
            <a:r>
              <a:rPr lang="hr-HR" dirty="0" err="1"/>
              <a:t>education</a:t>
            </a:r>
            <a:endParaRPr lang="hr-HR" dirty="0"/>
          </a:p>
          <a:p>
            <a:r>
              <a:rPr lang="hr-HR" dirty="0" err="1"/>
              <a:t>there</a:t>
            </a:r>
            <a:r>
              <a:rPr lang="hr-HR" dirty="0"/>
              <a:t> </a:t>
            </a:r>
            <a:r>
              <a:rPr lang="hr-HR" dirty="0" err="1"/>
              <a:t>was</a:t>
            </a:r>
            <a:r>
              <a:rPr lang="hr-HR" dirty="0"/>
              <a:t> a </a:t>
            </a:r>
            <a:r>
              <a:rPr lang="hr-HR" dirty="0" err="1"/>
              <a:t>small</a:t>
            </a:r>
            <a:r>
              <a:rPr lang="hr-HR" dirty="0"/>
              <a:t> </a:t>
            </a:r>
            <a:r>
              <a:rPr lang="hr-HR" dirty="0" err="1"/>
              <a:t>amount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jobs</a:t>
            </a:r>
            <a:endParaRPr lang="hr-HR" dirty="0"/>
          </a:p>
          <a:p>
            <a:r>
              <a:rPr lang="hr-HR" dirty="0" err="1"/>
              <a:t>bigger</a:t>
            </a:r>
            <a:r>
              <a:rPr lang="hr-HR" dirty="0"/>
              <a:t> </a:t>
            </a:r>
            <a:r>
              <a:rPr lang="hr-HR" dirty="0" err="1"/>
              <a:t>amount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people</a:t>
            </a:r>
            <a:r>
              <a:rPr lang="hr-HR" dirty="0"/>
              <a:t> </a:t>
            </a:r>
            <a:r>
              <a:rPr lang="hr-HR" dirty="0" err="1"/>
              <a:t>were</a:t>
            </a:r>
            <a:r>
              <a:rPr lang="hr-HR" dirty="0"/>
              <a:t> </a:t>
            </a:r>
            <a:r>
              <a:rPr lang="hr-HR" dirty="0" err="1"/>
              <a:t>not</a:t>
            </a:r>
            <a:r>
              <a:rPr lang="hr-HR" dirty="0"/>
              <a:t> </a:t>
            </a:r>
            <a:r>
              <a:rPr lang="hr-HR" dirty="0" err="1"/>
              <a:t>financially</a:t>
            </a:r>
            <a:r>
              <a:rPr lang="hr-HR" dirty="0"/>
              <a:t> </a:t>
            </a:r>
            <a:r>
              <a:rPr lang="hr-HR" dirty="0" err="1"/>
              <a:t>stable</a:t>
            </a:r>
            <a:endParaRPr lang="hr-HR" dirty="0"/>
          </a:p>
          <a:p>
            <a:r>
              <a:rPr lang="hr-HR" dirty="0" err="1"/>
              <a:t>people</a:t>
            </a:r>
            <a:r>
              <a:rPr lang="hr-HR" dirty="0"/>
              <a:t> </a:t>
            </a:r>
            <a:r>
              <a:rPr lang="hr-HR" dirty="0" err="1"/>
              <a:t>did</a:t>
            </a:r>
            <a:r>
              <a:rPr lang="hr-HR" dirty="0"/>
              <a:t> </a:t>
            </a:r>
            <a:r>
              <a:rPr lang="hr-HR" dirty="0" err="1"/>
              <a:t>not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a </a:t>
            </a:r>
            <a:r>
              <a:rPr lang="hr-HR" dirty="0" err="1"/>
              <a:t>lot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vehicles</a:t>
            </a:r>
            <a:endParaRPr lang="hr-HR" dirty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737133"/>
            <a:ext cx="1872207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Life </a:t>
            </a:r>
            <a:r>
              <a:rPr lang="hr-HR" dirty="0" err="1"/>
              <a:t>today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Proložac</a:t>
            </a:r>
            <a:r>
              <a:rPr lang="hr-HR" dirty="0"/>
              <a:t> is </a:t>
            </a:r>
            <a:r>
              <a:rPr lang="hr-HR" dirty="0" err="1"/>
              <a:t>municipality</a:t>
            </a:r>
            <a:r>
              <a:rPr lang="hr-HR" dirty="0"/>
              <a:t> </a:t>
            </a:r>
            <a:r>
              <a:rPr lang="hr-HR" dirty="0" err="1"/>
              <a:t>today</a:t>
            </a:r>
            <a:endParaRPr lang="hr-HR" dirty="0"/>
          </a:p>
          <a:p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has</a:t>
            </a:r>
            <a:r>
              <a:rPr lang="hr-HR" dirty="0"/>
              <a:t> </a:t>
            </a:r>
            <a:r>
              <a:rPr lang="hr-HR" dirty="0" err="1"/>
              <a:t>around</a:t>
            </a:r>
            <a:r>
              <a:rPr lang="hr-HR" dirty="0"/>
              <a:t> 3000 </a:t>
            </a:r>
            <a:r>
              <a:rPr lang="hr-HR" dirty="0" err="1"/>
              <a:t>people</a:t>
            </a:r>
            <a:r>
              <a:rPr lang="hr-HR" dirty="0"/>
              <a:t> </a:t>
            </a:r>
            <a:r>
              <a:rPr lang="hr-HR" dirty="0" err="1"/>
              <a:t>according</a:t>
            </a:r>
            <a:r>
              <a:rPr lang="hr-HR" dirty="0"/>
              <a:t> to </a:t>
            </a:r>
            <a:r>
              <a:rPr lang="hr-HR" dirty="0" err="1"/>
              <a:t>year</a:t>
            </a:r>
            <a:r>
              <a:rPr lang="hr-HR" dirty="0"/>
              <a:t> 2011</a:t>
            </a:r>
          </a:p>
          <a:p>
            <a:r>
              <a:rPr lang="hr-HR" dirty="0" err="1"/>
              <a:t>it</a:t>
            </a:r>
            <a:r>
              <a:rPr lang="hr-HR" dirty="0"/>
              <a:t> is </a:t>
            </a:r>
            <a:r>
              <a:rPr lang="hr-HR" dirty="0" err="1"/>
              <a:t>in</a:t>
            </a:r>
            <a:r>
              <a:rPr lang="hr-HR" dirty="0"/>
              <a:t> Split-</a:t>
            </a:r>
            <a:r>
              <a:rPr lang="hr-HR" dirty="0" err="1"/>
              <a:t>Dalmatian</a:t>
            </a:r>
            <a:r>
              <a:rPr lang="hr-HR" dirty="0"/>
              <a:t> </a:t>
            </a:r>
            <a:r>
              <a:rPr lang="hr-HR" dirty="0" err="1"/>
              <a:t>county</a:t>
            </a:r>
            <a:r>
              <a:rPr lang="hr-HR" dirty="0"/>
              <a:t> </a:t>
            </a:r>
          </a:p>
          <a:p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chief</a:t>
            </a:r>
            <a:r>
              <a:rPr lang="hr-HR" dirty="0"/>
              <a:t> is Mate Lasić</a:t>
            </a:r>
          </a:p>
          <a:p>
            <a:r>
              <a:rPr lang="hr-HR" dirty="0" err="1"/>
              <a:t>people</a:t>
            </a:r>
            <a:r>
              <a:rPr lang="hr-HR" dirty="0"/>
              <a:t> are </a:t>
            </a:r>
            <a:r>
              <a:rPr lang="hr-HR" dirty="0" err="1"/>
              <a:t>usually</a:t>
            </a:r>
            <a:r>
              <a:rPr lang="hr-HR" dirty="0"/>
              <a:t> </a:t>
            </a:r>
            <a:r>
              <a:rPr lang="hr-HR" dirty="0" err="1"/>
              <a:t>catholics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05064"/>
            <a:ext cx="3431704" cy="235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5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School</a:t>
            </a:r>
            <a:r>
              <a:rPr lang="hr-HR" dirty="0"/>
              <a:t> </a:t>
            </a:r>
            <a:r>
              <a:rPr lang="hr-HR" dirty="0" err="1"/>
              <a:t>life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past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small</a:t>
            </a:r>
            <a:r>
              <a:rPr lang="hr-HR" dirty="0"/>
              <a:t> </a:t>
            </a:r>
            <a:r>
              <a:rPr lang="hr-HR" dirty="0" err="1"/>
              <a:t>amount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people</a:t>
            </a:r>
            <a:r>
              <a:rPr lang="hr-HR" dirty="0"/>
              <a:t>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educated</a:t>
            </a:r>
            <a:endParaRPr lang="hr-HR" dirty="0"/>
          </a:p>
          <a:p>
            <a:r>
              <a:rPr lang="hr-HR" dirty="0"/>
              <a:t>some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them</a:t>
            </a:r>
            <a:r>
              <a:rPr lang="hr-HR" dirty="0"/>
              <a:t> had </a:t>
            </a:r>
            <a:r>
              <a:rPr lang="hr-HR" dirty="0" err="1"/>
              <a:t>only</a:t>
            </a:r>
            <a:r>
              <a:rPr lang="hr-HR" dirty="0"/>
              <a:t> 3 </a:t>
            </a:r>
            <a:r>
              <a:rPr lang="hr-HR" dirty="0" err="1"/>
              <a:t>grades</a:t>
            </a:r>
            <a:endParaRPr lang="hr-HR" dirty="0"/>
          </a:p>
          <a:p>
            <a:r>
              <a:rPr lang="hr-HR" dirty="0" err="1"/>
              <a:t>there</a:t>
            </a:r>
            <a:r>
              <a:rPr lang="hr-HR" dirty="0"/>
              <a:t>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not</a:t>
            </a:r>
            <a:r>
              <a:rPr lang="hr-HR" dirty="0"/>
              <a:t> </a:t>
            </a:r>
            <a:r>
              <a:rPr lang="hr-HR" dirty="0" err="1"/>
              <a:t>university</a:t>
            </a:r>
            <a:r>
              <a:rPr lang="hr-HR" dirty="0"/>
              <a:t>  or </a:t>
            </a:r>
            <a:r>
              <a:rPr lang="hr-HR" dirty="0" err="1"/>
              <a:t>college</a:t>
            </a:r>
            <a:endParaRPr lang="hr-HR" dirty="0"/>
          </a:p>
          <a:p>
            <a:endParaRPr lang="hr-HR" dirty="0"/>
          </a:p>
        </p:txBody>
      </p:sp>
      <p:pic>
        <p:nvPicPr>
          <p:cNvPr id="4" name="Nova snim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80312" y="4179895"/>
            <a:ext cx="609600" cy="6096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98844"/>
            <a:ext cx="4464496" cy="240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5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30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School</a:t>
            </a:r>
            <a:r>
              <a:rPr lang="hr-HR" dirty="0"/>
              <a:t> </a:t>
            </a:r>
            <a:r>
              <a:rPr lang="hr-HR" dirty="0" err="1"/>
              <a:t>life</a:t>
            </a:r>
            <a:r>
              <a:rPr lang="hr-HR" dirty="0"/>
              <a:t> </a:t>
            </a:r>
            <a:r>
              <a:rPr lang="hr-HR" dirty="0" err="1"/>
              <a:t>today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almost</a:t>
            </a:r>
            <a:r>
              <a:rPr lang="hr-HR" dirty="0"/>
              <a:t> </a:t>
            </a:r>
            <a:r>
              <a:rPr lang="hr-HR" dirty="0" err="1"/>
              <a:t>everyone</a:t>
            </a:r>
            <a:r>
              <a:rPr lang="hr-HR" dirty="0"/>
              <a:t> is </a:t>
            </a:r>
            <a:r>
              <a:rPr lang="hr-HR" dirty="0" err="1"/>
              <a:t>educated</a:t>
            </a:r>
            <a:r>
              <a:rPr lang="hr-HR" dirty="0"/>
              <a:t> </a:t>
            </a:r>
            <a:r>
              <a:rPr lang="hr-HR" dirty="0" err="1"/>
              <a:t>today</a:t>
            </a:r>
            <a:r>
              <a:rPr lang="hr-HR" dirty="0"/>
              <a:t> </a:t>
            </a:r>
          </a:p>
          <a:p>
            <a:r>
              <a:rPr lang="hr-HR" dirty="0" err="1"/>
              <a:t>people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to </a:t>
            </a:r>
            <a:r>
              <a:rPr lang="hr-HR" dirty="0" err="1"/>
              <a:t>learn</a:t>
            </a:r>
            <a:r>
              <a:rPr lang="hr-HR" dirty="0"/>
              <a:t> </a:t>
            </a:r>
            <a:r>
              <a:rPr lang="hr-HR" dirty="0" err="1"/>
              <a:t>much</a:t>
            </a:r>
            <a:r>
              <a:rPr lang="hr-HR" dirty="0"/>
              <a:t> more </a:t>
            </a:r>
            <a:r>
              <a:rPr lang="hr-HR" dirty="0" err="1"/>
              <a:t>than</a:t>
            </a:r>
            <a:r>
              <a:rPr lang="hr-HR" dirty="0"/>
              <a:t> </a:t>
            </a:r>
            <a:r>
              <a:rPr lang="hr-HR" dirty="0" err="1"/>
              <a:t>before</a:t>
            </a:r>
            <a:endParaRPr lang="hr-HR" dirty="0"/>
          </a:p>
          <a:p>
            <a:r>
              <a:rPr lang="hr-HR" dirty="0" err="1"/>
              <a:t>there</a:t>
            </a:r>
            <a:r>
              <a:rPr lang="hr-HR" dirty="0"/>
              <a:t> are more </a:t>
            </a:r>
            <a:r>
              <a:rPr lang="hr-HR" dirty="0" err="1"/>
              <a:t>subject</a:t>
            </a:r>
            <a:r>
              <a:rPr lang="hr-HR" dirty="0"/>
              <a:t> </a:t>
            </a:r>
            <a:r>
              <a:rPr lang="hr-HR" dirty="0" err="1"/>
              <a:t>areas</a:t>
            </a:r>
            <a:r>
              <a:rPr lang="hr-HR" dirty="0"/>
              <a:t> </a:t>
            </a:r>
            <a:r>
              <a:rPr lang="hr-HR" dirty="0" err="1"/>
              <a:t>now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068960"/>
            <a:ext cx="1512168" cy="194421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364502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7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Arts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crafts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Imotsko kolo-</a:t>
            </a:r>
            <a:r>
              <a:rPr lang="hr-HR" dirty="0" err="1"/>
              <a:t>traditional</a:t>
            </a:r>
            <a:r>
              <a:rPr lang="hr-HR" dirty="0"/>
              <a:t> </a:t>
            </a:r>
            <a:r>
              <a:rPr lang="hr-HR" dirty="0" err="1"/>
              <a:t>dance</a:t>
            </a:r>
            <a:endParaRPr lang="hr-HR" dirty="0"/>
          </a:p>
          <a:p>
            <a:r>
              <a:rPr lang="hr-HR" dirty="0" err="1"/>
              <a:t>Churches-building</a:t>
            </a:r>
            <a:r>
              <a:rPr lang="hr-HR" dirty="0"/>
              <a:t> </a:t>
            </a:r>
            <a:r>
              <a:rPr lang="hr-HR" dirty="0" err="1"/>
              <a:t>used</a:t>
            </a:r>
            <a:r>
              <a:rPr lang="hr-HR" dirty="0"/>
              <a:t> for </a:t>
            </a:r>
            <a:r>
              <a:rPr lang="hr-HR" dirty="0" err="1"/>
              <a:t>religious</a:t>
            </a:r>
            <a:r>
              <a:rPr lang="hr-HR" dirty="0"/>
              <a:t> </a:t>
            </a:r>
            <a:r>
              <a:rPr lang="hr-HR" dirty="0" err="1"/>
              <a:t>activities</a:t>
            </a:r>
            <a:endParaRPr lang="hr-HR" dirty="0"/>
          </a:p>
          <a:p>
            <a:r>
              <a:rPr lang="hr-HR" dirty="0"/>
              <a:t>Turska kula-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tower</a:t>
            </a:r>
            <a:r>
              <a:rPr lang="hr-HR" dirty="0"/>
              <a:t> </a:t>
            </a:r>
            <a:r>
              <a:rPr lang="hr-HR" dirty="0" err="1"/>
              <a:t>built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Turks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war</a:t>
            </a:r>
            <a:endParaRPr lang="hr-HR" dirty="0"/>
          </a:p>
          <a:p>
            <a:r>
              <a:rPr lang="hr-HR" dirty="0" err="1"/>
              <a:t>Statues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saints</a:t>
            </a:r>
            <a:r>
              <a:rPr lang="hr-HR" dirty="0"/>
              <a:t>-</a:t>
            </a:r>
            <a:r>
              <a:rPr lang="hr-HR" dirty="0" err="1"/>
              <a:t>sculpt</a:t>
            </a:r>
            <a:r>
              <a:rPr lang="hr-HR" dirty="0"/>
              <a:t>/</a:t>
            </a:r>
            <a:r>
              <a:rPr lang="hr-HR" dirty="0" err="1"/>
              <a:t>statues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saint</a:t>
            </a:r>
            <a:r>
              <a:rPr lang="hr-HR" dirty="0"/>
              <a:t> </a:t>
            </a:r>
            <a:r>
              <a:rPr lang="hr-HR" dirty="0" err="1"/>
              <a:t>people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89040"/>
            <a:ext cx="2847975" cy="16002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65104"/>
            <a:ext cx="2232248" cy="156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4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ekarska">
  <a:themeElements>
    <a:clrScheme name="Apotekars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ekars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ekars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201</TotalTime>
  <Words>303</Words>
  <Application>Microsoft Office PowerPoint</Application>
  <PresentationFormat>Prikaz na zaslonu (4:3)</PresentationFormat>
  <Paragraphs>52</Paragraphs>
  <Slides>10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Book Antiqua</vt:lpstr>
      <vt:lpstr>Century Gothic</vt:lpstr>
      <vt:lpstr>Apotekarska</vt:lpstr>
      <vt:lpstr>Proložac</vt:lpstr>
      <vt:lpstr>Life in the past</vt:lpstr>
      <vt:lpstr>Families in the past</vt:lpstr>
      <vt:lpstr>Food in the past</vt:lpstr>
      <vt:lpstr>Life before vs today</vt:lpstr>
      <vt:lpstr>Life today</vt:lpstr>
      <vt:lpstr>School life in the past</vt:lpstr>
      <vt:lpstr>School life today</vt:lpstr>
      <vt:lpstr>Arts and crafts</vt:lpstr>
      <vt:lpstr>Thanks for watching! :D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Proložac</dc:title>
  <dc:creator>toni</dc:creator>
  <cp:lastModifiedBy>Korisnik</cp:lastModifiedBy>
  <cp:revision>24</cp:revision>
  <dcterms:created xsi:type="dcterms:W3CDTF">2023-10-02T14:27:56Z</dcterms:created>
  <dcterms:modified xsi:type="dcterms:W3CDTF">2024-11-11T19:33:28Z</dcterms:modified>
</cp:coreProperties>
</file>