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287" r:id="rId6"/>
    <p:sldId id="257" r:id="rId7"/>
    <p:sldId id="258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2" r:id="rId20"/>
    <p:sldId id="281" r:id="rId21"/>
    <p:sldId id="283" r:id="rId22"/>
    <p:sldId id="284" r:id="rId23"/>
    <p:sldId id="285" r:id="rId24"/>
    <p:sldId id="286" r:id="rId25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709" autoAdjust="0"/>
  </p:normalViewPr>
  <p:slideViewPr>
    <p:cSldViewPr snapToGrid="0" showGuides="1">
      <p:cViewPr varScale="1">
        <p:scale>
          <a:sx n="86" d="100"/>
          <a:sy n="86" d="100"/>
        </p:scale>
        <p:origin x="56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9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a Kujundžić" userId="defe5cca-ee5c-4331-a3f6-052f16cebd2d" providerId="ADAL" clId="{A7F38F5E-06A4-4BB8-8BD8-1E6810C075DD}"/>
    <pc:docChg chg="custSel delSld modSld">
      <pc:chgData name="Ivana Kujundžić" userId="defe5cca-ee5c-4331-a3f6-052f16cebd2d" providerId="ADAL" clId="{A7F38F5E-06A4-4BB8-8BD8-1E6810C075DD}" dt="2024-09-03T22:05:35.615" v="11" actId="47"/>
      <pc:docMkLst>
        <pc:docMk/>
      </pc:docMkLst>
      <pc:sldChg chg="del">
        <pc:chgData name="Ivana Kujundžić" userId="defe5cca-ee5c-4331-a3f6-052f16cebd2d" providerId="ADAL" clId="{A7F38F5E-06A4-4BB8-8BD8-1E6810C075DD}" dt="2024-09-03T22:05:21.992" v="3" actId="47"/>
        <pc:sldMkLst>
          <pc:docMk/>
          <pc:sldMk cId="2853788422" sldId="259"/>
        </pc:sldMkLst>
      </pc:sldChg>
      <pc:sldChg chg="del">
        <pc:chgData name="Ivana Kujundžić" userId="defe5cca-ee5c-4331-a3f6-052f16cebd2d" providerId="ADAL" clId="{A7F38F5E-06A4-4BB8-8BD8-1E6810C075DD}" dt="2024-09-03T22:05:23.391" v="4" actId="47"/>
        <pc:sldMkLst>
          <pc:docMk/>
          <pc:sldMk cId="4224509479" sldId="260"/>
        </pc:sldMkLst>
      </pc:sldChg>
      <pc:sldChg chg="del">
        <pc:chgData name="Ivana Kujundžić" userId="defe5cca-ee5c-4331-a3f6-052f16cebd2d" providerId="ADAL" clId="{A7F38F5E-06A4-4BB8-8BD8-1E6810C075DD}" dt="2024-09-03T22:05:29.404" v="7" actId="47"/>
        <pc:sldMkLst>
          <pc:docMk/>
          <pc:sldMk cId="132884364" sldId="261"/>
        </pc:sldMkLst>
      </pc:sldChg>
      <pc:sldChg chg="del">
        <pc:chgData name="Ivana Kujundžić" userId="defe5cca-ee5c-4331-a3f6-052f16cebd2d" providerId="ADAL" clId="{A7F38F5E-06A4-4BB8-8BD8-1E6810C075DD}" dt="2024-09-03T22:05:30.580" v="8" actId="47"/>
        <pc:sldMkLst>
          <pc:docMk/>
          <pc:sldMk cId="2224495804" sldId="262"/>
        </pc:sldMkLst>
      </pc:sldChg>
      <pc:sldChg chg="del">
        <pc:chgData name="Ivana Kujundžić" userId="defe5cca-ee5c-4331-a3f6-052f16cebd2d" providerId="ADAL" clId="{A7F38F5E-06A4-4BB8-8BD8-1E6810C075DD}" dt="2024-09-03T22:05:32.320" v="9" actId="47"/>
        <pc:sldMkLst>
          <pc:docMk/>
          <pc:sldMk cId="1527004159" sldId="263"/>
        </pc:sldMkLst>
      </pc:sldChg>
      <pc:sldChg chg="del">
        <pc:chgData name="Ivana Kujundžić" userId="defe5cca-ee5c-4331-a3f6-052f16cebd2d" providerId="ADAL" clId="{A7F38F5E-06A4-4BB8-8BD8-1E6810C075DD}" dt="2024-09-03T22:05:33.788" v="10" actId="47"/>
        <pc:sldMkLst>
          <pc:docMk/>
          <pc:sldMk cId="1800380133" sldId="264"/>
        </pc:sldMkLst>
      </pc:sldChg>
      <pc:sldChg chg="del">
        <pc:chgData name="Ivana Kujundžić" userId="defe5cca-ee5c-4331-a3f6-052f16cebd2d" providerId="ADAL" clId="{A7F38F5E-06A4-4BB8-8BD8-1E6810C075DD}" dt="2024-09-03T22:05:35.615" v="11" actId="47"/>
        <pc:sldMkLst>
          <pc:docMk/>
          <pc:sldMk cId="3197023440" sldId="265"/>
        </pc:sldMkLst>
      </pc:sldChg>
      <pc:sldChg chg="del">
        <pc:chgData name="Ivana Kujundžić" userId="defe5cca-ee5c-4331-a3f6-052f16cebd2d" providerId="ADAL" clId="{A7F38F5E-06A4-4BB8-8BD8-1E6810C075DD}" dt="2024-09-03T22:05:26.027" v="5" actId="47"/>
        <pc:sldMkLst>
          <pc:docMk/>
          <pc:sldMk cId="3683544629" sldId="266"/>
        </pc:sldMkLst>
      </pc:sldChg>
      <pc:sldChg chg="del">
        <pc:chgData name="Ivana Kujundžić" userId="defe5cca-ee5c-4331-a3f6-052f16cebd2d" providerId="ADAL" clId="{A7F38F5E-06A4-4BB8-8BD8-1E6810C075DD}" dt="2024-09-03T22:05:28.237" v="6" actId="47"/>
        <pc:sldMkLst>
          <pc:docMk/>
          <pc:sldMk cId="1315647518" sldId="268"/>
        </pc:sldMkLst>
      </pc:sldChg>
      <pc:sldChg chg="addSp delSp modSp del mod">
        <pc:chgData name="Ivana Kujundžić" userId="defe5cca-ee5c-4331-a3f6-052f16cebd2d" providerId="ADAL" clId="{A7F38F5E-06A4-4BB8-8BD8-1E6810C075DD}" dt="2024-09-03T21:30:23.116" v="1" actId="47"/>
        <pc:sldMkLst>
          <pc:docMk/>
          <pc:sldMk cId="1200525862" sldId="269"/>
        </pc:sldMkLst>
        <pc:spChg chg="add mod">
          <ac:chgData name="Ivana Kujundžić" userId="defe5cca-ee5c-4331-a3f6-052f16cebd2d" providerId="ADAL" clId="{A7F38F5E-06A4-4BB8-8BD8-1E6810C075DD}" dt="2024-09-03T21:29:43.819" v="0" actId="478"/>
          <ac:spMkLst>
            <pc:docMk/>
            <pc:sldMk cId="1200525862" sldId="269"/>
            <ac:spMk id="3" creationId="{F5CC2AFB-DBF3-F984-3160-418930530C8A}"/>
          </ac:spMkLst>
        </pc:spChg>
        <pc:picChg chg="del">
          <ac:chgData name="Ivana Kujundžić" userId="defe5cca-ee5c-4331-a3f6-052f16cebd2d" providerId="ADAL" clId="{A7F38F5E-06A4-4BB8-8BD8-1E6810C075DD}" dt="2024-09-03T21:29:43.819" v="0" actId="478"/>
          <ac:picMkLst>
            <pc:docMk/>
            <pc:sldMk cId="1200525862" sldId="269"/>
            <ac:picMk id="5" creationId="{0251D3E5-4BEA-9725-2FF5-597522B91AB4}"/>
          </ac:picMkLst>
        </pc:picChg>
      </pc:sldChg>
      <pc:sldChg chg="addSp mod">
        <pc:chgData name="Ivana Kujundžić" userId="defe5cca-ee5c-4331-a3f6-052f16cebd2d" providerId="ADAL" clId="{A7F38F5E-06A4-4BB8-8BD8-1E6810C075DD}" dt="2024-09-03T22:05:01.996" v="2" actId="22"/>
        <pc:sldMkLst>
          <pc:docMk/>
          <pc:sldMk cId="867169491" sldId="285"/>
        </pc:sldMkLst>
        <pc:picChg chg="add">
          <ac:chgData name="Ivana Kujundžić" userId="defe5cca-ee5c-4331-a3f6-052f16cebd2d" providerId="ADAL" clId="{A7F38F5E-06A4-4BB8-8BD8-1E6810C075DD}" dt="2024-09-03T22:05:01.996" v="2" actId="22"/>
          <ac:picMkLst>
            <pc:docMk/>
            <pc:sldMk cId="867169491" sldId="285"/>
            <ac:picMk id="3" creationId="{AC6D5599-35CD-84A2-7638-0734BADC6DF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>
              <a:latin typeface="Arial" panose="020B0604020202020204" pitchFamily="34" charset="0"/>
            </a:endParaRPr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9CB9212-9FE5-4E83-844C-2098C1364FD7}" type="datetime1">
              <a:rPr lang="hr-HR" smtClean="0">
                <a:latin typeface="Arial" panose="020B0604020202020204" pitchFamily="34" charset="0"/>
              </a:rPr>
              <a:t>3.9.2024.</a:t>
            </a:fld>
            <a:endParaRPr lang="hr-HR">
              <a:latin typeface="Arial" panose="020B0604020202020204" pitchFamily="34" charset="0"/>
            </a:endParaRPr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>
              <a:latin typeface="Arial" panose="020B0604020202020204" pitchFamily="34" charset="0"/>
            </a:endParaRPr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6834459-7356-44BF-850D-8B30C4FB3B6B}" type="slidenum">
              <a:rPr lang="hr-HR">
                <a:latin typeface="Arial" panose="020B0604020202020204" pitchFamily="34" charset="0"/>
              </a:rPr>
              <a:t>‹#›</a:t>
            </a:fld>
            <a:endParaRPr lang="hr-H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hr-HR" noProof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3842AD6-1507-4CCA-8A3A-9CB29ABBF8E6}" type="datetime1">
              <a:rPr lang="hr-HR" smtClean="0"/>
              <a:pPr/>
              <a:t>3.9.2024.</a:t>
            </a:fld>
            <a:endParaRPr lang="hr-HR" dirty="0"/>
          </a:p>
        </p:txBody>
      </p:sp>
      <p:sp>
        <p:nvSpPr>
          <p:cNvPr id="4" name="Rezervirano mjesto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noProof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A3C37BE-C303-496D-B5CD-85F2937540FC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>
      <a:defRPr sz="1200"/>
    </a:lvl2pPr>
    <a:lvl3pPr marL="914400" algn="l">
      <a:defRPr sz="1200"/>
    </a:lvl3pPr>
    <a:lvl4pPr marL="1371600" algn="l">
      <a:defRPr sz="1200"/>
    </a:lvl4pPr>
    <a:lvl5pPr marL="1828800" algn="l">
      <a:defRPr sz="1200"/>
    </a:lvl5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hr-HR" b="1" i="1">
                <a:latin typeface="Arial" pitchFamily="34" charset="0"/>
                <a:cs typeface="Arial" pitchFamily="34" charset="0"/>
              </a:rPr>
              <a:t>NAPOMENA:</a:t>
            </a:r>
          </a:p>
          <a:p>
            <a:pPr rtl="0"/>
            <a:r>
              <a:rPr lang="hr-HR" i="1">
                <a:latin typeface="Arial" pitchFamily="34" charset="0"/>
                <a:cs typeface="Arial" pitchFamily="34" charset="0"/>
              </a:rPr>
              <a:t>da biste promijenili sliku na slajdu, odaberite sliku pa je izbrišite. Nakon toga kliknite ikonu slike u rezerviranom mjestu da biste umetnuli željenu sliku.</a:t>
            </a:r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43239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67214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>
              <a:latin typeface="Arial" panose="020B0604020202020204" pitchFamily="34" charset="0"/>
            </a:endParaRPr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r-HR" noProof="0"/>
              <a:t>Kliknite da biste uredili stil podnaslova matrice</a:t>
            </a:r>
          </a:p>
        </p:txBody>
      </p:sp>
      <p:sp>
        <p:nvSpPr>
          <p:cNvPr id="7" name="Pravokutnik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>
              <a:latin typeface="Arial" panose="020B0604020202020204" pitchFamily="34" charset="0"/>
            </a:endParaRP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BED3F30B-B6F0-4F9C-9A8F-E2221E70F0F5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0FF54DE5-C571-48E8-A5BC-B369434E2F44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45E401-0A24-4F76-B356-4CE78C4557DB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ni slajd sa sli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r-HR" noProof="0"/>
              <a:t>Kliknite da biste uredili stil podnaslova matrice</a:t>
            </a:r>
          </a:p>
        </p:txBody>
      </p:sp>
      <p:sp>
        <p:nvSpPr>
          <p:cNvPr id="11" name="Rezervirano mjesto za sliku 10" descr="Prazno rezervirano mjesto za dodavanje slike. Kliknite rezervirano mjesto i odaberite sliku koju želite dodati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r-HR" noProof="0"/>
              <a:t>Kliknite ikonu da biste dodali  sliku</a:t>
            </a:r>
          </a:p>
        </p:txBody>
      </p:sp>
      <p:sp>
        <p:nvSpPr>
          <p:cNvPr id="8" name="Pravokutnik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>
              <a:latin typeface="Arial" panose="020B0604020202020204" pitchFamily="34" charset="0"/>
            </a:endParaRPr>
          </a:p>
        </p:txBody>
      </p:sp>
      <p:grpSp>
        <p:nvGrpSpPr>
          <p:cNvPr id="14" name="Grupa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Ravni poveznik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vni poveznik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Slika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upa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Ravni poveznik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avni poveznik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Pravokutnik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upa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Ravni poveznik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avni poveznik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Pravokutnik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r-HR" noProof="0">
                <a:latin typeface="Arial" panose="020B0604020202020204" pitchFamily="34" charset="0"/>
              </a:endParaRPr>
            </a:p>
          </p:txBody>
        </p:sp>
        <p:grpSp>
          <p:nvGrpSpPr>
            <p:cNvPr id="11" name="Grupa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Ravni poveznik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Ravni poveznik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Slika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 hasCustomPrompt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8F7B28-E5FC-458A-B6C8-D5B5619F8E47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 hasCustomPrompt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 hasCustomPrompt="1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654000-218E-4181-9EBD-F3C37A29B405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 hasCustomPrompt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 hasCustomPrompt="1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 hasCustomPrompt="1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1401DD-B20F-4B53-9D9D-25FAAD4FFEAF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AFAA54-8F9D-40D9-9443-0D0DFDF43929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789E03-0189-40F8-8F12-0236F0EC2C0E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 hasCustomPrompt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810040-FB95-4337-A5CD-7A04F0554146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3" name="Rezervirano mjesto za sliku 2" descr="Prazno rezervirano mjesto za dodavanje slike. Kliknite rezervirano mjesto i odaberite sliku koju želite dodati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r-HR" noProof="0"/>
              <a:t>Kliknite ikonu da biste dodali  sliku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EE70EE-FB73-49BF-B316-1AAAB82AAEDB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84A2CE-ECD0-4130-82E2-2119DCBA1CF8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 hasCustomPrompt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041E0-B667-4DFD-A574-07A23E409D96}" type="datetime1">
              <a:rPr lang="hr-HR" noProof="0" smtClean="0"/>
              <a:t>3.9.2024.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hr-HR" noProof="0"/>
              <a:t>‹#›</a:t>
            </a:fld>
            <a:endParaRPr lang="hr-HR" noProof="0"/>
          </a:p>
        </p:txBody>
      </p:sp>
      <p:grpSp>
        <p:nvGrpSpPr>
          <p:cNvPr id="7" name="Grupa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Ravni poveznik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avni poveznik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  <a:p>
            <a:pPr lvl="5" rtl="0"/>
            <a:r>
              <a:rPr lang="hr-HR" noProof="0"/>
              <a:t>Šesta razina</a:t>
            </a:r>
          </a:p>
          <a:p>
            <a:pPr lvl="6" rtl="0"/>
            <a:r>
              <a:rPr lang="hr-HR" noProof="0"/>
              <a:t>Sedma razina</a:t>
            </a:r>
          </a:p>
          <a:p>
            <a:pPr lvl="7" rtl="0"/>
            <a:r>
              <a:rPr lang="hr-HR" noProof="0"/>
              <a:t>Osma razina</a:t>
            </a:r>
          </a:p>
          <a:p>
            <a:pPr lvl="8" rtl="0"/>
            <a:r>
              <a:rPr lang="hr-HR" noProof="0"/>
              <a:t>Deveta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50C3FDE-0D4E-4015-8CB1-AE7DE706D04F}" type="datetime1">
              <a:rPr lang="hr-HR" noProof="0" smtClean="0"/>
              <a:t>3.9.2024.</a:t>
            </a:fld>
            <a:endParaRPr lang="hr-HR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FF54DE5-C571-48E8-A5BC-B369434E2F44}" type="slidenum">
              <a:rPr lang="hr-HR" noProof="0" smtClean="0"/>
              <a:pPr/>
              <a:t>‹#›</a:t>
            </a:fld>
            <a:endParaRPr lang="hr-HR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a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Ravni poveznik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avni poveznik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/>
          <a:lstStyle/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hr-HR" sz="1800" b="1" kern="0" dirty="0">
                <a:solidFill>
                  <a:srgbClr val="3F7FC3"/>
                </a:solidFill>
                <a:effectLst/>
                <a:highlight>
                  <a:srgbClr val="FFFFFF"/>
                </a:highlight>
                <a:latin typeface="OmoType Std Black Italic One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ODLUKA O DONOŠENJU </a:t>
            </a:r>
            <a:br>
              <a:rPr lang="hr-HR" sz="1800" kern="1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r-HR" sz="1800" b="1" kern="0" dirty="0">
                <a:solidFill>
                  <a:srgbClr val="3F7FC3"/>
                </a:solidFill>
                <a:effectLst/>
                <a:highlight>
                  <a:srgbClr val="FFFFFF"/>
                </a:highlight>
                <a:latin typeface="OmoType Std Black Italic One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POSEBNOGA NASTAVNOG PROGRAMA </a:t>
            </a:r>
            <a:br>
              <a:rPr lang="hr-HR" sz="1800" kern="1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r-HR" sz="1800" b="1" kern="0" dirty="0">
                <a:solidFill>
                  <a:srgbClr val="3F7FC3"/>
                </a:solidFill>
                <a:effectLst/>
                <a:highlight>
                  <a:srgbClr val="FFFFFF"/>
                </a:highlight>
                <a:latin typeface="OmoType Std Black Italic One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 OSNOVNU I SREDNJU ŠKOLU </a:t>
            </a:r>
            <a:br>
              <a:rPr lang="hr-HR" sz="1800" kern="1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r-HR" sz="1800" b="1" kern="0" dirty="0">
                <a:solidFill>
                  <a:srgbClr val="3F7FC3"/>
                </a:solidFill>
                <a:effectLst/>
                <a:highlight>
                  <a:srgbClr val="FFFFFF"/>
                </a:highlight>
                <a:latin typeface="OmoType Std Black Italic One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 UČENIKE S TEŠKOĆAMA U RAZVOJU</a:t>
            </a:r>
            <a:br>
              <a:rPr lang="hr-HR" sz="1800" kern="100" dirty="0"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r-HR" sz="1800" b="1" kern="0" dirty="0">
                <a:solidFill>
                  <a:srgbClr val="3F7FC3"/>
                </a:solidFill>
                <a:effectLst/>
                <a:highlight>
                  <a:srgbClr val="FFFFFF"/>
                </a:highlight>
                <a:latin typeface="Minion Pro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hr-HR" sz="1800" kern="100" dirty="0"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Podnaslov 6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hr-HR" dirty="0"/>
              <a:t>NARODNE NOVINE, BR. 42  (451 str.)</a:t>
            </a:r>
          </a:p>
          <a:p>
            <a:pPr rtl="0"/>
            <a:endParaRPr lang="hr-HR" dirty="0"/>
          </a:p>
          <a:p>
            <a:pPr rtl="0"/>
            <a:r>
              <a:rPr lang="hr-HR" dirty="0"/>
              <a:t>ZAGREB, 9. TRAVNJA 2024.</a:t>
            </a:r>
          </a:p>
        </p:txBody>
      </p:sp>
      <p:pic>
        <p:nvPicPr>
          <p:cNvPr id="4" name="Rezervirano mjesto za sliku 3" descr="Otvorena knjiga na stolu, zamućene police s knjigama u pozadini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Font, snimka zaslona, broj&#10;&#10;Opis je automatski generiran">
            <a:extLst>
              <a:ext uri="{FF2B5EF4-FFF2-40B4-BE49-F238E27FC236}">
                <a16:creationId xmlns:a16="http://schemas.microsoft.com/office/drawing/2014/main" id="{9BE89736-3106-4BCF-B033-C6E8722F5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14" y="182880"/>
            <a:ext cx="11424433" cy="647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6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slov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Raspored s naslovom i sadržajem s popisom</a:t>
            </a:r>
          </a:p>
        </p:txBody>
      </p:sp>
      <p:sp>
        <p:nvSpPr>
          <p:cNvPr id="14" name="Rezervirano mjesto za sadržaj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hr-HR" dirty="0"/>
              <a:t>Ovdje dodajte prvu natuknicu</a:t>
            </a:r>
          </a:p>
          <a:p>
            <a:pPr rtl="0"/>
            <a:r>
              <a:rPr lang="hr-HR" dirty="0"/>
              <a:t>Ovdje dodajte drugu natuknicu</a:t>
            </a:r>
          </a:p>
          <a:p>
            <a:pPr rtl="0"/>
            <a:r>
              <a:rPr lang="hr-HR" dirty="0"/>
              <a:t>Ovdje dodajte treću natuknicu</a:t>
            </a:r>
          </a:p>
        </p:txBody>
      </p:sp>
      <p:pic>
        <p:nvPicPr>
          <p:cNvPr id="3" name="Slika 2" descr="Slika na kojoj se prikazuje tekst, snimka zaslona, Font, pismo&#10;&#10;Opis je automatski generiran">
            <a:extLst>
              <a:ext uri="{FF2B5EF4-FFF2-40B4-BE49-F238E27FC236}">
                <a16:creationId xmlns:a16="http://schemas.microsoft.com/office/drawing/2014/main" id="{E1FBB1F8-64D2-764F-765B-6E8065F4F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180975"/>
            <a:ext cx="11229975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zervirano mjesto sadržaja 6" descr="Slika na kojoj se prikazuje tekst, snimka zaslona, Font, crta&#10;&#10;Opis je automatski generiran">
            <a:extLst>
              <a:ext uri="{FF2B5EF4-FFF2-40B4-BE49-F238E27FC236}">
                <a16:creationId xmlns:a16="http://schemas.microsoft.com/office/drawing/2014/main" id="{F027CB8E-DC91-838E-935C-7C6340B919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09" y="618259"/>
            <a:ext cx="10141527" cy="5621482"/>
          </a:xfrm>
        </p:spPr>
      </p:pic>
    </p:spTree>
    <p:extLst>
      <p:ext uri="{BB962C8B-B14F-4D97-AF65-F5344CB8AC3E}">
        <p14:creationId xmlns:p14="http://schemas.microsoft.com/office/powerpoint/2010/main" val="401027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 descr="Slika na kojoj se prikazuje tekst, snimka zaslona, Font, web-stranica&#10;&#10;Opis je automatski generiran">
            <a:extLst>
              <a:ext uri="{FF2B5EF4-FFF2-40B4-BE49-F238E27FC236}">
                <a16:creationId xmlns:a16="http://schemas.microsoft.com/office/drawing/2014/main" id="{BC5AA733-E602-52F8-C6A4-E484DAEDE7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1" y="173935"/>
            <a:ext cx="12021199" cy="6251712"/>
          </a:xfrm>
        </p:spPr>
      </p:pic>
    </p:spTree>
    <p:extLst>
      <p:ext uri="{BB962C8B-B14F-4D97-AF65-F5344CB8AC3E}">
        <p14:creationId xmlns:p14="http://schemas.microsoft.com/office/powerpoint/2010/main" val="330989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, broj&#10;&#10;Opis je automatski generiran">
            <a:extLst>
              <a:ext uri="{FF2B5EF4-FFF2-40B4-BE49-F238E27FC236}">
                <a16:creationId xmlns:a16="http://schemas.microsoft.com/office/drawing/2014/main" id="{E639ECE6-60F5-C1CB-637E-E09565E01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295275"/>
            <a:ext cx="11229975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4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&#10;&#10;Opis je automatski generiran">
            <a:extLst>
              <a:ext uri="{FF2B5EF4-FFF2-40B4-BE49-F238E27FC236}">
                <a16:creationId xmlns:a16="http://schemas.microsoft.com/office/drawing/2014/main" id="{91B034D0-EE27-053C-463F-C64366BD3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347662"/>
            <a:ext cx="11229975" cy="616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8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&#10;&#10;Opis je automatski generiran">
            <a:extLst>
              <a:ext uri="{FF2B5EF4-FFF2-40B4-BE49-F238E27FC236}">
                <a16:creationId xmlns:a16="http://schemas.microsoft.com/office/drawing/2014/main" id="{E95818C6-E0D8-18D9-4F67-4A25EA9DD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323850"/>
            <a:ext cx="11229975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2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broj, Font, račun&#10;&#10;Opis je automatski generiran">
            <a:extLst>
              <a:ext uri="{FF2B5EF4-FFF2-40B4-BE49-F238E27FC236}">
                <a16:creationId xmlns:a16="http://schemas.microsoft.com/office/drawing/2014/main" id="{E0CF9D41-348E-0315-C7D0-7FC651AA7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381000"/>
            <a:ext cx="1122997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8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&#10;&#10;Opis je automatski generiran">
            <a:extLst>
              <a:ext uri="{FF2B5EF4-FFF2-40B4-BE49-F238E27FC236}">
                <a16:creationId xmlns:a16="http://schemas.microsoft.com/office/drawing/2014/main" id="{E4A621D3-937F-A8FD-D894-73E4C27F6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442912"/>
            <a:ext cx="11229975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1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, dizajn&#10;&#10;Opis je automatski generiran">
            <a:extLst>
              <a:ext uri="{FF2B5EF4-FFF2-40B4-BE49-F238E27FC236}">
                <a16:creationId xmlns:a16="http://schemas.microsoft.com/office/drawing/2014/main" id="{3D3F0DF1-E7FC-AA5C-4373-A08450B26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309562"/>
            <a:ext cx="1122997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2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, algebra&#10;&#10;Opis je automatski generiran">
            <a:extLst>
              <a:ext uri="{FF2B5EF4-FFF2-40B4-BE49-F238E27FC236}">
                <a16:creationId xmlns:a16="http://schemas.microsoft.com/office/drawing/2014/main" id="{7B141581-1D07-D177-EAE1-2EB43D238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471487"/>
            <a:ext cx="11229975" cy="59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5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, logotip&#10;&#10;Opis je automatski generiran">
            <a:extLst>
              <a:ext uri="{FF2B5EF4-FFF2-40B4-BE49-F238E27FC236}">
                <a16:creationId xmlns:a16="http://schemas.microsoft.com/office/drawing/2014/main" id="{91209B8B-9CCF-42D0-00BB-292BB84EB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395287"/>
            <a:ext cx="11229975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1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, algebra&#10;&#10;Opis je automatski generiran">
            <a:extLst>
              <a:ext uri="{FF2B5EF4-FFF2-40B4-BE49-F238E27FC236}">
                <a16:creationId xmlns:a16="http://schemas.microsoft.com/office/drawing/2014/main" id="{E19F46A8-09BF-805B-35FB-4B02C093E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385762"/>
            <a:ext cx="11229975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05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, algebra&#10;&#10;Opis je automatski generiran">
            <a:extLst>
              <a:ext uri="{FF2B5EF4-FFF2-40B4-BE49-F238E27FC236}">
                <a16:creationId xmlns:a16="http://schemas.microsoft.com/office/drawing/2014/main" id="{7E2CF49F-1F72-8A34-36A5-31085AB5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7" y="428625"/>
            <a:ext cx="11210925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2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, algebra&#10;&#10;Opis je automatski generiran">
            <a:extLst>
              <a:ext uri="{FF2B5EF4-FFF2-40B4-BE49-F238E27FC236}">
                <a16:creationId xmlns:a16="http://schemas.microsoft.com/office/drawing/2014/main" id="{E4CFA0E8-658D-B93B-22FC-E4053C6C9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495300"/>
            <a:ext cx="1122997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6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&#10;&#10;Opis je automatski generiran">
            <a:extLst>
              <a:ext uri="{FF2B5EF4-FFF2-40B4-BE49-F238E27FC236}">
                <a16:creationId xmlns:a16="http://schemas.microsoft.com/office/drawing/2014/main" id="{58846C99-F0CD-EAD0-2985-A4DE2BF3E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352425"/>
            <a:ext cx="11229975" cy="61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9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, dokument&#10;&#10;Opis je automatski generiran">
            <a:extLst>
              <a:ext uri="{FF2B5EF4-FFF2-40B4-BE49-F238E27FC236}">
                <a16:creationId xmlns:a16="http://schemas.microsoft.com/office/drawing/2014/main" id="{36A3A4D5-C249-07BC-B9B4-A79CC45CC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452437"/>
            <a:ext cx="1122997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5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snimka zaslona, Font, broj&#10;&#10;Opis je automatski generiran">
            <a:extLst>
              <a:ext uri="{FF2B5EF4-FFF2-40B4-BE49-F238E27FC236}">
                <a16:creationId xmlns:a16="http://schemas.microsoft.com/office/drawing/2014/main" id="{BB980BC9-0076-96D1-1B3A-A380C5F7E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333375"/>
            <a:ext cx="11229975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17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AC6D5599-35CD-84A2-7638-0734BADC6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415" y="601735"/>
            <a:ext cx="9579170" cy="565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6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72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kademska literatura 16 x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50520991_TF03431380_Win32" id="{C45C9E23-83D8-4A15-91FF-BD86A3EB2297}" vid="{3507ECA8-537A-4022-AC05-F5D3069C8023}"/>
    </a:ext>
  </a:extLst>
</a:theme>
</file>

<file path=ppt/theme/theme2.xml><?xml version="1.0" encoding="utf-8"?>
<a:theme xmlns:a="http://schemas.openxmlformats.org/drawingml/2006/main" name="Tema sustava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Akademska prezentacija, dizajn s prugastim uzorkom i vrpcom (široki zaslon)</Template>
  <TotalTime>87</TotalTime>
  <Words>90</Words>
  <Application>Microsoft Office PowerPoint</Application>
  <PresentationFormat>Široki zaslon</PresentationFormat>
  <Paragraphs>13</Paragraphs>
  <Slides>21</Slides>
  <Notes>3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8" baseType="lpstr">
      <vt:lpstr>Arial</vt:lpstr>
      <vt:lpstr>Calibri</vt:lpstr>
      <vt:lpstr>Minion Pro</vt:lpstr>
      <vt:lpstr>OmoType Std Black Italic One</vt:lpstr>
      <vt:lpstr>Plantagenet Cherokee</vt:lpstr>
      <vt:lpstr>Wingdings</vt:lpstr>
      <vt:lpstr>Akademska literatura 16 x 9</vt:lpstr>
      <vt:lpstr>ODLUKA O DONOŠENJU  POSEBNOGA NASTAVNOG PROGRAMA  ZA OSNOVNU I SREDNJU ŠKOLU  ZA UČENIKE S TEŠKOĆAMA U RAZVOJU  </vt:lpstr>
      <vt:lpstr>PowerPoint prezentacija</vt:lpstr>
      <vt:lpstr>Raspored s naslovom i sadržajem s popisom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Ivana Kujundžić</dc:creator>
  <cp:lastModifiedBy>Ivana Kujundžić</cp:lastModifiedBy>
  <cp:revision>1</cp:revision>
  <dcterms:created xsi:type="dcterms:W3CDTF">2024-09-03T17:38:11Z</dcterms:created>
  <dcterms:modified xsi:type="dcterms:W3CDTF">2024-09-03T22:05:40Z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